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64" r:id="rId7"/>
    <p:sldId id="265" r:id="rId8"/>
    <p:sldId id="266" r:id="rId9"/>
    <p:sldId id="268" r:id="rId10"/>
    <p:sldId id="267" r:id="rId11"/>
    <p:sldId id="269" r:id="rId12"/>
    <p:sldId id="271" r:id="rId13"/>
    <p:sldId id="270" r:id="rId14"/>
    <p:sldId id="272" r:id="rId15"/>
    <p:sldId id="277" r:id="rId16"/>
    <p:sldId id="276" r:id="rId17"/>
    <p:sldId id="275" r:id="rId18"/>
    <p:sldId id="278" r:id="rId19"/>
    <p:sldId id="279" r:id="rId20"/>
    <p:sldId id="280" r:id="rId21"/>
    <p:sldId id="274" r:id="rId22"/>
    <p:sldId id="281" r:id="rId23"/>
    <p:sldId id="286" r:id="rId24"/>
    <p:sldId id="282" r:id="rId25"/>
    <p:sldId id="283" r:id="rId26"/>
    <p:sldId id="287" r:id="rId27"/>
    <p:sldId id="284" r:id="rId28"/>
    <p:sldId id="288" r:id="rId29"/>
    <p:sldId id="292" r:id="rId30"/>
    <p:sldId id="293" r:id="rId31"/>
    <p:sldId id="291" r:id="rId32"/>
    <p:sldId id="290" r:id="rId33"/>
    <p:sldId id="260" r:id="rId34"/>
    <p:sldId id="294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Red-black 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2547" y="5402510"/>
            <a:ext cx="16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Marcelo Garay</a:t>
            </a:r>
          </a:p>
        </p:txBody>
      </p:sp>
    </p:spTree>
    <p:extLst>
      <p:ext uri="{BB962C8B-B14F-4D97-AF65-F5344CB8AC3E}">
        <p14:creationId xmlns:p14="http://schemas.microsoft.com/office/powerpoint/2010/main" val="393886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53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RULE - Rotate through the node (N) to the left.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08" y="1818619"/>
            <a:ext cx="60769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rule – uncle is black and Node (N) is a red father's left child.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3" y="2935671"/>
            <a:ext cx="4181096" cy="336688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Route to the RIGHT by the grandfather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751" y="2777617"/>
            <a:ext cx="3596509" cy="35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3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rule – uncle is black and Node (N) is a red father's left child.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35" y="2691306"/>
            <a:ext cx="3715726" cy="2702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95" y="2691306"/>
            <a:ext cx="3355952" cy="27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6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properties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2" y="2299821"/>
            <a:ext cx="4596966" cy="3983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03" y="2299820"/>
            <a:ext cx="4728118" cy="39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8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72" y="2853229"/>
            <a:ext cx="4114800" cy="2085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98" y="2853230"/>
            <a:ext cx="3777450" cy="21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3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14" y="2248206"/>
            <a:ext cx="60102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35" y="2759819"/>
            <a:ext cx="4310297" cy="2969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9768" y="2206305"/>
            <a:ext cx="125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rule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146" y="2759819"/>
            <a:ext cx="4584606" cy="29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9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- 6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8" y="2567031"/>
            <a:ext cx="4455057" cy="33269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1830" y="2043244"/>
            <a:ext cx="427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rule – rotate to right by the grandfather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600" y="2567031"/>
            <a:ext cx="4341077" cy="33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48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- 6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1830" y="2043244"/>
            <a:ext cx="427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rule – rotate to right by the grandfather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3" y="2922634"/>
            <a:ext cx="4719021" cy="31593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38" y="2922634"/>
            <a:ext cx="4872549" cy="31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41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- 6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1830" y="2043244"/>
            <a:ext cx="427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rule – rotate to right by the grandfather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24" y="2897467"/>
            <a:ext cx="4872549" cy="3162270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>
            <a:off x="5436066" y="4051883"/>
            <a:ext cx="658346" cy="1082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742" y="2897467"/>
            <a:ext cx="4990132" cy="31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1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- Red-black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 node is either red or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root is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 leaf (NIL) is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a node is red, then both its children are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node, all simple paths from the node to descendant leaves contain the same number of black nodes.</a:t>
            </a:r>
          </a:p>
        </p:txBody>
      </p:sp>
    </p:spTree>
    <p:extLst>
      <p:ext uri="{BB962C8B-B14F-4D97-AF65-F5344CB8AC3E}">
        <p14:creationId xmlns:p14="http://schemas.microsoft.com/office/powerpoint/2010/main" val="4237452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09" y="618518"/>
            <a:ext cx="10292402" cy="1478570"/>
          </a:xfrm>
        </p:spPr>
        <p:txBody>
          <a:bodyPr/>
          <a:lstStyle/>
          <a:p>
            <a:r>
              <a:rPr lang="en-US" dirty="0"/>
              <a:t>EXERCISE - 13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5" y="2415871"/>
            <a:ext cx="4594021" cy="38556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1221" y="1954206"/>
            <a:ext cx="125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rule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5318620" y="3842158"/>
            <a:ext cx="461395" cy="1090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7" y="2415871"/>
            <a:ext cx="4831014" cy="38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8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84" y="618518"/>
            <a:ext cx="10502127" cy="1478570"/>
          </a:xfrm>
        </p:spPr>
        <p:txBody>
          <a:bodyPr/>
          <a:lstStyle/>
          <a:p>
            <a:r>
              <a:rPr lang="en-US" dirty="0"/>
              <a:t>EXERCISE -41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622" y="2533474"/>
            <a:ext cx="4505119" cy="376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8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84" y="618518"/>
            <a:ext cx="10502127" cy="1478570"/>
          </a:xfrm>
        </p:spPr>
        <p:txBody>
          <a:bodyPr/>
          <a:lstStyle/>
          <a:p>
            <a:r>
              <a:rPr lang="en-US" dirty="0"/>
              <a:t>EXERCISE - 20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7" y="2877206"/>
            <a:ext cx="3789115" cy="3661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3639" y="2256314"/>
            <a:ext cx="125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rule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90" y="2936147"/>
            <a:ext cx="3842996" cy="360280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530055" y="4697835"/>
            <a:ext cx="696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70290" y="2316333"/>
            <a:ext cx="553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rule rotate to left by father to 3</a:t>
            </a:r>
            <a:r>
              <a:rPr lang="en-US" sz="2400" baseline="30000" dirty="0"/>
              <a:t>rd</a:t>
            </a:r>
            <a:r>
              <a:rPr lang="en-US" sz="2400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3302808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84" y="618518"/>
            <a:ext cx="10502127" cy="1478570"/>
          </a:xfrm>
        </p:spPr>
        <p:txBody>
          <a:bodyPr/>
          <a:lstStyle/>
          <a:p>
            <a:r>
              <a:rPr lang="en-US" dirty="0"/>
              <a:t>EXERCISE - 20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9" y="2936147"/>
            <a:ext cx="3624043" cy="33975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279" y="2131615"/>
            <a:ext cx="3489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rule rotate to left by </a:t>
            </a:r>
          </a:p>
          <a:p>
            <a:r>
              <a:rPr lang="en-US" sz="2400" dirty="0"/>
              <a:t>father to 3</a:t>
            </a:r>
            <a:r>
              <a:rPr lang="en-US" sz="2400" baseline="30000" dirty="0"/>
              <a:t>rd</a:t>
            </a:r>
            <a:r>
              <a:rPr lang="en-US" sz="2400" dirty="0"/>
              <a:t> rule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428" y="2928311"/>
            <a:ext cx="4110952" cy="34053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8830" y="2189534"/>
            <a:ext cx="4104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rule – rotate to right by the grandfather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68" y="2928311"/>
            <a:ext cx="3896489" cy="34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5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84" y="618518"/>
            <a:ext cx="10502127" cy="1478570"/>
          </a:xfrm>
        </p:spPr>
        <p:txBody>
          <a:bodyPr/>
          <a:lstStyle/>
          <a:p>
            <a:r>
              <a:rPr lang="en-US" dirty="0"/>
              <a:t>EXERCISE - 52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18" y="2777411"/>
            <a:ext cx="4905417" cy="30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8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84" y="618518"/>
            <a:ext cx="10502127" cy="1478570"/>
          </a:xfrm>
        </p:spPr>
        <p:txBody>
          <a:bodyPr/>
          <a:lstStyle/>
          <a:p>
            <a:r>
              <a:rPr lang="en-US" dirty="0"/>
              <a:t>EXERCISE - 16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25" y="2970100"/>
            <a:ext cx="4244830" cy="3457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9625" y="2139103"/>
            <a:ext cx="3489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rule rotate to left by </a:t>
            </a:r>
          </a:p>
          <a:p>
            <a:r>
              <a:rPr lang="en-US" sz="2400" dirty="0"/>
              <a:t>father to 3</a:t>
            </a:r>
            <a:r>
              <a:rPr lang="en-US" sz="2400" baseline="30000" dirty="0"/>
              <a:t>rd</a:t>
            </a:r>
            <a:r>
              <a:rPr lang="en-US" sz="2400" dirty="0"/>
              <a:t> rule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98" y="2970100"/>
            <a:ext cx="4574498" cy="342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08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84" y="618518"/>
            <a:ext cx="10502127" cy="1478570"/>
          </a:xfrm>
        </p:spPr>
        <p:txBody>
          <a:bodyPr/>
          <a:lstStyle/>
          <a:p>
            <a:r>
              <a:rPr lang="en-US" dirty="0"/>
              <a:t>EXERCISE - 16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39" y="3012115"/>
            <a:ext cx="5150841" cy="3457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2549" y="2181118"/>
            <a:ext cx="3489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rule rotate to left by </a:t>
            </a:r>
          </a:p>
          <a:p>
            <a:r>
              <a:rPr lang="en-US" sz="2400" dirty="0"/>
              <a:t>father to 3</a:t>
            </a:r>
            <a:r>
              <a:rPr lang="en-US" sz="2400" baseline="30000" dirty="0"/>
              <a:t>rd</a:t>
            </a:r>
            <a:r>
              <a:rPr lang="en-US" sz="2400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4555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84" y="618518"/>
            <a:ext cx="10502127" cy="1478570"/>
          </a:xfrm>
        </p:spPr>
        <p:txBody>
          <a:bodyPr/>
          <a:lstStyle/>
          <a:p>
            <a:r>
              <a:rPr lang="en-US" dirty="0"/>
              <a:t>EXERCISE - 16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70" y="3037212"/>
            <a:ext cx="4884933" cy="3366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2" y="3037212"/>
            <a:ext cx="4574498" cy="3421787"/>
          </a:xfrm>
          <a:prstGeom prst="rect">
            <a:avLst/>
          </a:prstGeom>
        </p:spPr>
      </p:pic>
      <p:sp>
        <p:nvSpPr>
          <p:cNvPr id="4" name="Arrow: Right 3"/>
          <p:cNvSpPr/>
          <p:nvPr/>
        </p:nvSpPr>
        <p:spPr>
          <a:xfrm>
            <a:off x="5318620" y="4538444"/>
            <a:ext cx="477727" cy="973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8869" y="2316333"/>
            <a:ext cx="4104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rule – rotate to right by the grandfather</a:t>
            </a:r>
          </a:p>
        </p:txBody>
      </p:sp>
    </p:spTree>
    <p:extLst>
      <p:ext uri="{BB962C8B-B14F-4D97-AF65-F5344CB8AC3E}">
        <p14:creationId xmlns:p14="http://schemas.microsoft.com/office/powerpoint/2010/main" val="3955494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84" y="618518"/>
            <a:ext cx="10502127" cy="1478570"/>
          </a:xfrm>
        </p:spPr>
        <p:txBody>
          <a:bodyPr/>
          <a:lstStyle/>
          <a:p>
            <a:r>
              <a:rPr lang="en-US" dirty="0"/>
              <a:t>EXERCISE - 16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28" y="837763"/>
            <a:ext cx="6945647" cy="92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2" y="2962664"/>
            <a:ext cx="4884933" cy="33663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9753" y="1977212"/>
            <a:ext cx="4104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Fixing…</a:t>
            </a:r>
          </a:p>
          <a:p>
            <a:r>
              <a:rPr lang="en-US" dirty="0"/>
              <a:t>    16</a:t>
            </a:r>
          </a:p>
          <a:p>
            <a:r>
              <a:rPr lang="en-US" dirty="0"/>
              <a:t>13     20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5217952" y="3674378"/>
            <a:ext cx="578395" cy="151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834" y="2946708"/>
            <a:ext cx="5127593" cy="33157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5284" y="2198732"/>
            <a:ext cx="4104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rule – rotate to right by the grandfather</a:t>
            </a:r>
          </a:p>
        </p:txBody>
      </p:sp>
    </p:spTree>
    <p:extLst>
      <p:ext uri="{BB962C8B-B14F-4D97-AF65-F5344CB8AC3E}">
        <p14:creationId xmlns:p14="http://schemas.microsoft.com/office/powerpoint/2010/main" val="2950511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  <a:p>
            <a:r>
              <a:rPr lang="en-US" dirty="0"/>
              <a:t>Associative arrays</a:t>
            </a:r>
          </a:p>
          <a:p>
            <a:r>
              <a:rPr lang="en-US" u="sng" dirty="0"/>
              <a:t>Although often not used in practice.</a:t>
            </a:r>
          </a:p>
        </p:txBody>
      </p:sp>
    </p:spTree>
    <p:extLst>
      <p:ext uri="{BB962C8B-B14F-4D97-AF65-F5344CB8AC3E}">
        <p14:creationId xmlns:p14="http://schemas.microsoft.com/office/powerpoint/2010/main" val="401183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rule – dad AND UNCLE ARE “RED”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77" y="1971252"/>
            <a:ext cx="4365291" cy="40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73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54341"/>
            <a:ext cx="9905999" cy="5136860"/>
          </a:xfrm>
        </p:spPr>
        <p:txBody>
          <a:bodyPr/>
          <a:lstStyle/>
          <a:p>
            <a:r>
              <a:rPr lang="en-US" b="1" i="1" dirty="0"/>
              <a:t>Persistent dynamic sets</a:t>
            </a:r>
          </a:p>
          <a:p>
            <a:r>
              <a:rPr lang="en-US" b="1" i="1" dirty="0"/>
              <a:t>Join operation on red-black trees</a:t>
            </a:r>
          </a:p>
          <a:p>
            <a:r>
              <a:rPr lang="en-US" sz="2800" b="1" i="1" u="sng" dirty="0"/>
              <a:t>AVL trees</a:t>
            </a:r>
          </a:p>
          <a:p>
            <a:r>
              <a:rPr lang="en-US" b="1" i="1" dirty="0" err="1"/>
              <a:t>Treaps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2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Avl</a:t>
            </a:r>
            <a:r>
              <a:rPr lang="en-US" dirty="0"/>
              <a:t> - </a:t>
            </a:r>
            <a:r>
              <a:rPr lang="en-US" dirty="0" err="1"/>
              <a:t>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i="1" dirty="0"/>
              <a:t>AVL tree </a:t>
            </a:r>
            <a:r>
              <a:rPr lang="en-US" dirty="0"/>
              <a:t>is a binary search tree that is </a:t>
            </a:r>
            <a:r>
              <a:rPr lang="en-US" b="1" i="1" dirty="0"/>
              <a:t>height balanced</a:t>
            </a:r>
          </a:p>
          <a:p>
            <a:r>
              <a:rPr lang="en-US" b="1" i="1" dirty="0"/>
              <a:t>Adelson-</a:t>
            </a:r>
            <a:r>
              <a:rPr lang="en-US" b="1" i="1" dirty="0" err="1"/>
              <a:t>Velski</a:t>
            </a:r>
            <a:r>
              <a:rPr lang="en-US" b="1" i="1" dirty="0"/>
              <a:t> and Landis, 1962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76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Degenerate tree        -              Balanced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25" y="2299020"/>
            <a:ext cx="10275332" cy="42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8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insert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 RED TREE AVL : 20,30,40,35,15,50,55,56,57,58</a:t>
            </a:r>
          </a:p>
        </p:txBody>
      </p:sp>
    </p:spTree>
    <p:extLst>
      <p:ext uri="{BB962C8B-B14F-4D97-AF65-F5344CB8AC3E}">
        <p14:creationId xmlns:p14="http://schemas.microsoft.com/office/powerpoint/2010/main" val="3314325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673800"/>
            <a:ext cx="5755853" cy="50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47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  <a:p>
            <a:r>
              <a:rPr lang="en-US" dirty="0"/>
              <a:t>Associative arrays</a:t>
            </a:r>
          </a:p>
          <a:p>
            <a:r>
              <a:rPr lang="en-US" dirty="0"/>
              <a:t>Many data structures used in computational geometry can be based on red-black trees.</a:t>
            </a:r>
          </a:p>
          <a:p>
            <a:r>
              <a:rPr lang="en-US" dirty="0"/>
              <a:t>Although often not used in practice.</a:t>
            </a:r>
          </a:p>
        </p:txBody>
      </p:sp>
    </p:spTree>
    <p:extLst>
      <p:ext uri="{BB962C8B-B14F-4D97-AF65-F5344CB8AC3E}">
        <p14:creationId xmlns:p14="http://schemas.microsoft.com/office/powerpoint/2010/main" val="110655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rule – dad IS 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54" y="2368973"/>
            <a:ext cx="4281881" cy="3696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20" y="2368973"/>
            <a:ext cx="4343770" cy="36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rule - UNCLE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95" y="2231471"/>
            <a:ext cx="3958400" cy="3582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66" y="2231471"/>
            <a:ext cx="4139705" cy="35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4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RULE – Grandfather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" y="2097088"/>
            <a:ext cx="4134477" cy="3866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26" y="2097088"/>
            <a:ext cx="4370904" cy="38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7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RULE – Applying 2 property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945" y="2223082"/>
            <a:ext cx="4556151" cy="39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03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RULE – DAD IS RED AND UNBLE IS BLACK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node (N)</a:t>
            </a:r>
            <a:r>
              <a:rPr lang="en-US" dirty="0"/>
              <a:t> is the right child.</a:t>
            </a:r>
          </a:p>
          <a:p>
            <a:r>
              <a:rPr lang="en-US" dirty="0"/>
              <a:t>Its father of </a:t>
            </a:r>
            <a:r>
              <a:rPr lang="en-US" u="sng" dirty="0"/>
              <a:t>node (N)</a:t>
            </a:r>
            <a:r>
              <a:rPr lang="en-US" dirty="0"/>
              <a:t> is “the left-hand</a:t>
            </a:r>
          </a:p>
          <a:p>
            <a:pPr marL="0" indent="0">
              <a:buNone/>
            </a:pPr>
            <a:r>
              <a:rPr lang="en-US" dirty="0"/>
              <a:t>son of his grandfather”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135" y="1778306"/>
            <a:ext cx="50863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53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RULE - Rotate through the node (N) to the left.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449" y="2405849"/>
            <a:ext cx="4794570" cy="3825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0" y="2405849"/>
            <a:ext cx="4860213" cy="387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50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210</TotalTime>
  <Words>435</Words>
  <Application>Microsoft Office PowerPoint</Application>
  <PresentationFormat>Widescreen</PresentationFormat>
  <Paragraphs>79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Trebuchet MS</vt:lpstr>
      <vt:lpstr>Tw Cen MT</vt:lpstr>
      <vt:lpstr>Circuit</vt:lpstr>
      <vt:lpstr>Data structure</vt:lpstr>
      <vt:lpstr>Properties - Red-black tree</vt:lpstr>
      <vt:lpstr>1st rule – dad AND UNCLE ARE “RED”</vt:lpstr>
      <vt:lpstr>1st rule – dad IS RED</vt:lpstr>
      <vt:lpstr>1st rule - UNCLE </vt:lpstr>
      <vt:lpstr>1ST RULE – Grandfather</vt:lpstr>
      <vt:lpstr>1ST RULE – Applying 2 property</vt:lpstr>
      <vt:lpstr>2nd  RULE – DAD IS RED AND UNBLE IS BLACK</vt:lpstr>
      <vt:lpstr>2nd RULE - Rotate through the node (N) to the left.</vt:lpstr>
      <vt:lpstr>2nd RULE - Rotate through the node (N) to the left.</vt:lpstr>
      <vt:lpstr>3rd rule – uncle is black and Node (N) is a red father's left child.</vt:lpstr>
      <vt:lpstr>3rd rule – uncle is black and Node (N) is a red father's left child.</vt:lpstr>
      <vt:lpstr>Applying properties</vt:lpstr>
      <vt:lpstr>EXERCISE</vt:lpstr>
      <vt:lpstr>EXERCISE</vt:lpstr>
      <vt:lpstr>EXERCISE</vt:lpstr>
      <vt:lpstr>EXERCISE - 6</vt:lpstr>
      <vt:lpstr>EXERCISE - 6</vt:lpstr>
      <vt:lpstr>EXERCISE - 6</vt:lpstr>
      <vt:lpstr>EXERCISE - 13</vt:lpstr>
      <vt:lpstr>EXERCISE -41</vt:lpstr>
      <vt:lpstr>EXERCISE - 20</vt:lpstr>
      <vt:lpstr>EXERCISE - 20</vt:lpstr>
      <vt:lpstr>EXERCISE - 52</vt:lpstr>
      <vt:lpstr>EXERCISE - 16</vt:lpstr>
      <vt:lpstr>EXERCISE - 16</vt:lpstr>
      <vt:lpstr>EXERCISE - 16</vt:lpstr>
      <vt:lpstr>EXERCISE - 16</vt:lpstr>
      <vt:lpstr>Use case</vt:lpstr>
      <vt:lpstr>PowerPoint Presentation</vt:lpstr>
      <vt:lpstr>Avl - tREES</vt:lpstr>
      <vt:lpstr>Degenerate tree        -              Balanced tree</vt:lpstr>
      <vt:lpstr>DEMO - insert</vt:lpstr>
      <vt:lpstr>solution</vt:lpstr>
      <vt:lpstr>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</dc:title>
  <dc:creator>Marcelo Garay</dc:creator>
  <cp:lastModifiedBy>Marcelo Garay</cp:lastModifiedBy>
  <cp:revision>17</cp:revision>
  <dcterms:created xsi:type="dcterms:W3CDTF">2017-05-18T17:06:33Z</dcterms:created>
  <dcterms:modified xsi:type="dcterms:W3CDTF">2017-05-18T20:36:38Z</dcterms:modified>
</cp:coreProperties>
</file>